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25" r:id="rId14"/>
    <p:sldId id="523" r:id="rId15"/>
    <p:sldId id="524" r:id="rId16"/>
    <p:sldId id="526" r:id="rId17"/>
    <p:sldId id="516" r:id="rId18"/>
    <p:sldId id="519" r:id="rId19"/>
    <p:sldId id="518" r:id="rId20"/>
    <p:sldId id="520" r:id="rId21"/>
    <p:sldId id="521" r:id="rId22"/>
    <p:sldId id="522" r:id="rId23"/>
    <p:sldId id="477" r:id="rId24"/>
    <p:sldId id="399" r:id="rId25"/>
    <p:sldId id="409" r:id="rId26"/>
    <p:sldId id="481" r:id="rId27"/>
    <p:sldId id="482" r:id="rId28"/>
    <p:sldId id="5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2.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459" y="3218402"/>
            <a:ext cx="4381847" cy="18459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7489696"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11475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7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7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In this exercise we will create a simple application and deploy this application on the cloud foundry.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8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10932</TotalTime>
  <Words>1891</Words>
  <Application>Microsoft Office PowerPoint</Application>
  <PresentationFormat>Widescreen</PresentationFormat>
  <Paragraphs>268</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2022-01-04T10:37:28Z</dcterms:modified>
</cp:coreProperties>
</file>